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93" r:id="rId4"/>
    <p:sldId id="294" r:id="rId5"/>
    <p:sldId id="288" r:id="rId6"/>
    <p:sldId id="303" r:id="rId7"/>
    <p:sldId id="304" r:id="rId8"/>
    <p:sldId id="296" r:id="rId9"/>
    <p:sldId id="297" r:id="rId10"/>
    <p:sldId id="305" r:id="rId11"/>
    <p:sldId id="306" r:id="rId12"/>
    <p:sldId id="298" r:id="rId13"/>
    <p:sldId id="302" r:id="rId14"/>
    <p:sldId id="307" r:id="rId15"/>
    <p:sldId id="291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28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2B"/>
    <a:srgbClr val="2E2D2C"/>
    <a:srgbClr val="70AD47"/>
    <a:srgbClr val="51DCDF"/>
    <a:srgbClr val="E27A84"/>
    <a:srgbClr val="51A56F"/>
    <a:srgbClr val="5993D8"/>
    <a:srgbClr val="7BA55F"/>
    <a:srgbClr val="4F7A32"/>
    <a:srgbClr val="629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4" autoAdjust="0"/>
    <p:restoredTop sz="72270" autoAdjust="0"/>
  </p:normalViewPr>
  <p:slideViewPr>
    <p:cSldViewPr snapToGrid="0">
      <p:cViewPr varScale="1">
        <p:scale>
          <a:sx n="79" d="100"/>
          <a:sy n="79" d="100"/>
        </p:scale>
        <p:origin x="216" y="5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28DE17-E52F-6D01-2752-F53407CE66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1FED1-BDE4-BE1C-44CF-2D04CBE36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AAB60-E1BB-41F6-AAB0-3AC7B728056E}" type="datetimeFigureOut">
              <a:rPr lang="fi-FI" smtClean="0"/>
              <a:t>23.2.2025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A80B2-D340-18FF-153B-542CBEB796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FFCF8-A583-C568-0879-6C554411F6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2F501-BA3D-41FE-9298-A28D914B19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0303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017E1-2FC6-406F-8F93-6853514AD667}" type="datetimeFigureOut">
              <a:rPr lang="fi-FI" smtClean="0"/>
              <a:t>23.2.2025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0B9E2-C17C-41FC-B10A-D69C0A1A67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066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3A7C22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9706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B5B69-EA82-D672-6928-E9536651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C51EF-CD88-F6E6-BB0E-9B624AED4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E5F36-DC38-71D4-3061-5E93BACCA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E8355-023A-A266-8569-077D0BB61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1414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8F533-45FA-8897-8846-84103D237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882AC-9A18-B941-8B45-74766E996F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D9CE74-0DEB-F2B7-6F3F-469703092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F311A-74BB-3596-3CEF-AFB28DB17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1548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865EE-91F0-105C-D7CC-B4A4F7E62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A39B6-B5C3-C974-FF41-5CFAF9202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D7CAA7-99B0-3E44-14D2-3A7F42376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DFAB-8743-7836-6241-0F7E96E5E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1563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18491-4BAD-8CBB-2739-2C70168DF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71BD7-FD1B-2BD8-3CB6-9A6FB310B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24B0D-26B1-B3AA-4D17-FA7E32EEB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6EE37-F125-E016-4361-8A3CDFCF1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959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6207-122D-FC39-CF50-81B6E71A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D7315-8EBC-F16D-34F2-66008C56A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FDB99-47BB-2412-3D55-77AC675C4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46DCD-ADD4-C0EE-877A-92B3B9E82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8276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CEC34-36DC-5C76-2E9A-93B24B31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B6F49-2E14-5A98-C65B-B9F5C6C54A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FEE4D-B658-3BAA-9284-320A71059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4BE8B-70FE-4D9A-88A9-22BD58F9CF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080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6730E-D599-A013-F33F-04625F7F6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1C3E4-CC37-8A23-9549-D456D8F4B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EA2A1-281D-D751-B6D5-3072A3629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91429-5C09-93B9-4D9D-36F66745F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8841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284BC-D631-B485-BE98-3719E6DB0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DF50F-D89A-FDE7-DB64-7B0352535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04DB5-9627-0243-1C3A-A7576AF95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B105-F46D-332E-90B8-0304829D9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6521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D8C1F-5B3A-48D0-998C-16DE91CBB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93050-8D51-6E63-5798-20B2FA1B7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2540F-4F5C-EC70-959E-13479339D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38BBD-4D78-0A21-09DE-A520443F5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2721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01681-CAD2-2932-4C63-07309183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B05388-3796-868A-188F-79CB0F18F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5993F-6C97-C22A-C0E0-C3D73ACFD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3E2C8-28FC-18B7-685C-3A0C4DD5B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25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9794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F1757-EFF3-49D9-5F1D-B77EACCA1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CC1DA0-927C-2569-8715-9554C023E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806DC-B76E-7537-8A42-322261D5C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B0643-019F-312D-74E1-EACFB76BA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5632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6889A-2623-CD9D-0F25-1C0749B27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8B36A1-3B93-A5ED-097A-D72E034E5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AB3C3-0ED3-E6CF-208F-127EE06B1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83C7F-407F-5483-40B4-A7B14C60F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0337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CA9CF-5411-3E8C-9AAB-2B2394926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290A1-2D6C-01E4-9C98-6C98ECA69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9F65D-1D60-DDE0-C3BF-25A5AFA54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35948-AE43-D417-8474-9B5C65FAC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7128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4B3A-4251-E04A-3F14-CB9EF2E75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4174D8-9189-4431-5D48-1AAAD4EF5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EF6A74-BA3F-5EA8-CB4C-BAFB7BA03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7FA2C-6285-E3BF-9814-7F1E56C70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3322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0D62F-223C-7023-9900-B566BD95B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8A485-5440-6086-3BDC-A1833D3F7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406FB2-44C8-8185-9722-05C542622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F950E-33A5-5DA2-B8D1-1D4B4EB9E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5209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9BF1-D10B-4F9C-EA3D-BE6B2E1B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02C661-5EF2-C0A6-D6CE-8C40F06A4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3EB71-FB30-F1B7-13A5-0B508BE7B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80D3D-15C0-16FF-EA01-14D8F363F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8579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6B400-23EA-ECF5-C332-8D7856F08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D97E0-6DB0-1F3E-7001-EC6CC80DD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C6054F-E464-1EC5-DA6D-3F3A6BD5D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BF89F-2DAD-AA32-D40F-82A99EDA3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5300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76B8F-DD50-E584-F290-BB00C9474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FBC02-B5C5-37A3-4CAF-EF0F00673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6261E-ABA8-90DD-5014-A7A1F123E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5A666-8BCD-338B-4DB3-FB65FA2A4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653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F2956-E320-316C-1EA1-7AF0F69E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EE175-C972-937F-071A-35932166F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EAA87-E6EF-4680-0CF6-89201FEF7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B8076-42EB-EB77-8656-26EE8E845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1555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3F7E7-8D43-B522-513D-1D9E027EB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91B694-D9FB-0F2B-F168-B7D29469F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54154-4FBF-B76A-4412-59F7CED86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F4235-3F0D-C863-269F-61ABCF523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792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B1362-842F-92B6-24BB-E016F112B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89A76-AEA4-1DFE-B6FA-55C0015C7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8C03C-59CB-21A0-976B-9B223C488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CAB0E-9B70-8B56-2A7C-7CD07BD6A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0535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DBC7F-53EF-9868-5368-FD495720B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9243E-5071-0D5F-C25F-894C9F7EC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4ADF60-4202-3C92-B9A0-C7BEDDDD5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E2C81-DBF5-6823-F104-958B52B47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3305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B22DE-D833-E7E7-8428-2AAA8F1EB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B70F5-6141-359C-0B8D-AD457B099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F8ACC-0CEB-9531-764B-1B53368B0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EF512-1335-D7F4-A678-C70051FD6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0141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DBE90-9878-413A-F3A4-3757613C6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9FB49-03B4-417C-62C7-39E7EDD82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36056-9977-DBE2-78AE-7C239BA68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26D79-E8AA-EE7B-501F-E85DA543D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7292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50667-2C80-F564-21F1-29BDE8ECE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267CDA-A6E3-3C48-3A00-5FFCA587F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959FA-17DC-5789-6A69-19AC38ED0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A67BA-D8FD-4C61-08B7-B07F1F87C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2549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E387-1088-5070-E247-5D61F23CE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5C35DF-D208-3720-CC06-59F81D6E1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2B759-9116-BF6F-5AFF-8A4D509F9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7229-23E9-F766-1145-837F43EC4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28861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C7950-1739-FFA9-B67C-77B2C211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17AA55-5237-AFB1-4A34-52AC8E89E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B5EF92-105D-3985-66C6-E7B4C8BBB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BC1CA-82F6-29F7-C547-265CD203E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96683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0639A-3B8B-D54A-240F-B3BC06FC9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E23348-EDE5-CA06-1B74-C26F75A5D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9A41E-077A-B1D9-23A5-E0AD21B05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A1472-0F42-C3B3-7834-0706DC2485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3441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B813B-0C6A-C0BD-D342-6C57A1CA1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45390-08CC-54B9-D54C-42C2904671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B1C66D-ED8F-8918-4B30-30904D7D7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3F882-C70A-483E-ADDD-49B00480B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91351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C1241-59D8-CACF-0745-DA72CA1F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1768BC-8435-88E8-154D-7B7761B0C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735B9A-66BF-CC17-4F94-49ED7DEE8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CD1E2-0D7E-5A6E-0EE3-6DE26F7DE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51708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F2416-F087-85F0-C9DD-6AFE9D5B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4C7968-C53C-F1D6-8DEA-3EA7251ED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5A990C-96D4-EC1F-9F8C-C6955A7D1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8BFA1-F4BB-4F38-8B88-33ADEEBED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076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0C266-5F9C-9E7E-4583-A208F3978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4560F-E7CC-AE5E-99EA-64EA02579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4765E-720C-E6DD-30B2-832BEE18E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29FCE-E542-8547-212F-B1B094111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77339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1327E-05AD-3919-24F0-F9C93D941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84B89-86F0-27CF-65E2-19D80E36E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7712F6-E735-A542-9458-29DFE5A95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66BF4-F015-AF59-36B7-B9A91A032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1832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094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B7B0B-1A70-1112-D61F-C1095821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F5695F-932A-765D-B96D-9D7D9AA4E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253C5-7803-8420-5CA3-503715E92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635FA-0B00-9FA6-B982-DB34C67BC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297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C618F-4482-E150-E994-A022AC73A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CCC23-33D6-9795-AE8E-C7A063A65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B7BCE-EBC7-C8B8-7ABD-E49029159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C56E2-5950-73E6-AAE9-811DC5ED4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86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DB471-1017-4BD7-1648-3B5C68FC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89293B-B50A-9853-1110-99DD1E6B2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B21C7-0CF5-FD85-5D88-41C58E8696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96FB4-8409-7C97-0480-D76A069DB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777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7CAE9-8C19-EB62-C089-C798A643B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869EC-D8BF-5F2C-022B-216BEFF5B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1710C-AA50-41B4-F482-F13A73FC9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00F0-15C0-959A-3067-384E5FC02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3994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05A67-9582-A8BD-5741-245479D4B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C9693-E0DE-240B-F378-D31C6B638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FB1DF-53C6-CABF-FDF8-C5D9F84B8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sz="14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B09A9-23E2-7225-D5A2-DC9C00BDF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0B9E2-C17C-41FC-B10A-D69C0A1A6729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893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04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958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63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057400" cy="365125"/>
          </a:xfrm>
        </p:spPr>
        <p:txBody>
          <a:bodyPr/>
          <a:lstStyle>
            <a:lvl1pPr marL="0" algn="r" defTabSz="457200" rtl="0" eaLnBrk="1" latinLnBrk="0" hangingPunct="1">
              <a:defRPr lang="fi-FI" sz="12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  <a:ea typeface="+mn-ea"/>
                <a:cs typeface="+mn-cs"/>
              </a:defRPr>
            </a:lvl1pPr>
          </a:lstStyle>
          <a:p>
            <a:pPr algn="l"/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15283" y="6469878"/>
            <a:ext cx="3086100" cy="365125"/>
          </a:xfrm>
          <a:noFill/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</a:defRPr>
            </a:lvl1pPr>
          </a:lstStyle>
          <a:p>
            <a:pPr algn="r"/>
            <a:r>
              <a:rPr lang="fi-FI" dirty="0"/>
              <a:t>Justyna Hietala</a:t>
            </a:r>
          </a:p>
        </p:txBody>
      </p:sp>
    </p:spTree>
    <p:extLst>
      <p:ext uri="{BB962C8B-B14F-4D97-AF65-F5344CB8AC3E}">
        <p14:creationId xmlns:p14="http://schemas.microsoft.com/office/powerpoint/2010/main" val="340544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028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55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032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72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3305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937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Justyna Hietala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88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dirty="0"/>
              <a:t>From zero to DITA-OT </a:t>
            </a:r>
            <a:r>
              <a:rPr lang="fi-FI" dirty="0" err="1"/>
              <a:t>hero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Justyna Hietala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37EDE-7029-4035-B9C9-3AA34396FB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617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5.PNG"/><Relationship Id="rId4" Type="http://schemas.openxmlformats.org/officeDocument/2006/relationships/hyperlink" Target="http://dita-archive.xml.org/wiki/the-dita-open-toolk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6.jpg"/><Relationship Id="rId4" Type="http://schemas.openxmlformats.org/officeDocument/2006/relationships/hyperlink" Target="https://www.dita-ot.org/dev/topics/dita-ot-day-video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9.PNG"/><Relationship Id="rId4" Type="http://schemas.openxmlformats.org/officeDocument/2006/relationships/hyperlink" Target="https://www.oxygenxml.com/foru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justyna.hietala@gmail.co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inkedin.com/in/justyna-hietala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s://forms.gle/cc34YbbhKhRUdu1i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1.PNG"/><Relationship Id="rId4" Type="http://schemas.openxmlformats.org/officeDocument/2006/relationships/hyperlink" Target="https://www.dita-ot.org/de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hyperlink" Target="https://dita-users.groups.io/g/main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hyperlink" Target="https://github.com/orgs/dita-ot/discussions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4.PNG"/><Relationship Id="rId4" Type="http://schemas.openxmlformats.org/officeDocument/2006/relationships/hyperlink" Target="https://groups.google.com/g/dita-ot-user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401357-65BD-959E-9B75-232C50ACFD39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B5C5EA-28BF-CEE3-8DD7-633573B19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617" y="1000169"/>
            <a:ext cx="8858766" cy="824947"/>
          </a:xfrm>
        </p:spPr>
        <p:txBody>
          <a:bodyPr>
            <a:normAutofit/>
          </a:bodyPr>
          <a:lstStyle/>
          <a:p>
            <a:pPr marL="360000" algn="l"/>
            <a:r>
              <a:rPr lang="en-US" sz="4400" b="1" dirty="0">
                <a:latin typeface="Baskerville Old Face" panose="02020602080505020303" pitchFamily="18" charset="0"/>
              </a:rPr>
              <a:t>Welcome to DITA-OT Community</a:t>
            </a:r>
            <a:r>
              <a:rPr lang="en-US" sz="4000" b="1" dirty="0">
                <a:latin typeface="Baskerville Old Face" panose="02020602080505020303" pitchFamily="18" charset="0"/>
              </a:rPr>
              <a:t> </a:t>
            </a:r>
            <a:endParaRPr lang="fi-FI" sz="4000" dirty="0">
              <a:latin typeface="Baskerville Old Face" panose="02020602080505020303" pitchFamily="18" charset="0"/>
            </a:endParaRP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44190EA-7C53-3061-14CF-16D86D32D1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6" y="6396111"/>
            <a:ext cx="1360455" cy="233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6CCA3A-09A1-480A-C230-CD7042A10B53}"/>
              </a:ext>
            </a:extLst>
          </p:cNvPr>
          <p:cNvSpPr txBox="1"/>
          <p:nvPr/>
        </p:nvSpPr>
        <p:spPr>
          <a:xfrm>
            <a:off x="6738151" y="6077089"/>
            <a:ext cx="240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Justyna Hietala</a:t>
            </a:r>
          </a:p>
          <a:p>
            <a:r>
              <a:rPr lang="fi-FI" sz="1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justyna.hietala@gmail.com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C067DA-5009-0F57-1E63-7BDED3B450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632B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algn="l"/>
            <a:r>
              <a:rPr lang="en-US" sz="18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WELCOME</a:t>
            </a:r>
            <a:endParaRPr lang="fi-FI" sz="18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8A7302C-59FB-E8E5-285C-3D93887F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15283" y="6363927"/>
            <a:ext cx="3086100" cy="365125"/>
          </a:xfrm>
        </p:spPr>
        <p:txBody>
          <a:bodyPr/>
          <a:lstStyle/>
          <a:p>
            <a:pPr algn="r"/>
            <a:r>
              <a:rPr lang="fi-FI" sz="1800" dirty="0">
                <a:solidFill>
                  <a:schemeClr val="tx1"/>
                </a:solidFill>
              </a:rPr>
              <a:t>Justyna Hietala</a:t>
            </a:r>
          </a:p>
          <a:p>
            <a:pPr algn="r"/>
            <a:r>
              <a:rPr lang="fi-FI" sz="1800" dirty="0">
                <a:solidFill>
                  <a:schemeClr val="tx1"/>
                </a:solidFill>
              </a:rPr>
              <a:t>justyna.hietala@gmail.com</a:t>
            </a:r>
          </a:p>
          <a:p>
            <a:pPr algn="r"/>
            <a:endParaRPr lang="fi-FI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C2C91E-F60E-7118-340F-2DB2EF022B9F}"/>
              </a:ext>
            </a:extLst>
          </p:cNvPr>
          <p:cNvSpPr txBox="1"/>
          <p:nvPr/>
        </p:nvSpPr>
        <p:spPr>
          <a:xfrm>
            <a:off x="405917" y="1860868"/>
            <a:ext cx="4992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Baskerville Old Face" panose="02020602080505020303" pitchFamily="18" charset="0"/>
              </a:rPr>
              <a:t>Where Code meets Passion</a:t>
            </a:r>
            <a:endParaRPr lang="fi-FI" sz="3200" dirty="0"/>
          </a:p>
        </p:txBody>
      </p:sp>
      <p:pic>
        <p:nvPicPr>
          <p:cNvPr id="5" name="Picture 4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EF913BC9-DCCF-CFB7-A372-1D03E1BAC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7" y="3998013"/>
            <a:ext cx="8858766" cy="21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29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83D38BD-A66D-87D6-023B-37921B0EE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EEF49-6AD5-8F80-AA08-427D64EE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SOURCES – DITA-OT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project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archive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8EFBF-0C08-76D4-0C73-73B254C7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51005-F8E2-C710-CB34-AEA6CD40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B0928D-2CA1-749C-CDD0-DF88A7A08C36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39337-1750-753E-B2B7-D90B92DB1C18}"/>
              </a:ext>
            </a:extLst>
          </p:cNvPr>
          <p:cNvSpPr txBox="1"/>
          <p:nvPr/>
        </p:nvSpPr>
        <p:spPr>
          <a:xfrm>
            <a:off x="295008" y="974035"/>
            <a:ext cx="53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http://dita-archive.xml.org/wiki/the-dita-open-toolkit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549620-F68C-38B0-4C58-4F7024E30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8" y="1699273"/>
            <a:ext cx="7914233" cy="42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2FD7E39B-0B0D-A289-4CE7-6333F3070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27930-DF31-CE87-7A93-D5582A3C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SOURCES – DITA-OT Day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conference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recordings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539C8-085E-224A-8644-0D715D60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C5C84-E7F7-1BF5-9579-7BB469EF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D004C5-79AE-18F0-10AA-238FB1226552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E62F9-9D1B-0921-D998-77FF28BD4D69}"/>
              </a:ext>
            </a:extLst>
          </p:cNvPr>
          <p:cNvSpPr txBox="1"/>
          <p:nvPr/>
        </p:nvSpPr>
        <p:spPr>
          <a:xfrm>
            <a:off x="295008" y="974035"/>
            <a:ext cx="53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https://www.dita-ot.org/dev/topics/dita-ot-day-videos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BABD6291-95DA-0513-D129-C7D104460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19950"/>
          <a:stretch/>
        </p:blipFill>
        <p:spPr>
          <a:xfrm>
            <a:off x="295008" y="1699273"/>
            <a:ext cx="8549946" cy="36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84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892D4D17-11DA-EEA7-FA12-816CC98F3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7A67-F6F1-C2EF-8E7C-8AC1EE8C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SOURCES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Books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32D9C-ADB0-8985-B846-B3ABD299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DDD94-BEFE-C116-BD55-906B4983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0D5FF8-8695-6749-BAE7-EF6B16F593CF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5" name="Picture 14" descr="A blue book with a bird and text&#10;&#10;Description automatically generated">
            <a:extLst>
              <a:ext uri="{FF2B5EF4-FFF2-40B4-BE49-F238E27FC236}">
                <a16:creationId xmlns:a16="http://schemas.microsoft.com/office/drawing/2014/main" id="{4CE28084-3CBB-E482-2D4D-9AA7B63F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4" y="2205997"/>
            <a:ext cx="2595413" cy="3201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904E99-905E-C90F-1AE9-B3C9E0416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4850" y="2205996"/>
            <a:ext cx="2595412" cy="3201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2AD26-5CA5-E129-8742-48ECB8195603}"/>
              </a:ext>
            </a:extLst>
          </p:cNvPr>
          <p:cNvSpPr txBox="1"/>
          <p:nvPr/>
        </p:nvSpPr>
        <p:spPr>
          <a:xfrm>
            <a:off x="531862" y="977348"/>
            <a:ext cx="3581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DITA for Print: A DITA Open Toolkit Workbook (Second Edition, 2017)</a:t>
            </a:r>
          </a:p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Leigh W. White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CD8B5-067F-86F8-50D9-90B29330D177}"/>
              </a:ext>
            </a:extLst>
          </p:cNvPr>
          <p:cNvSpPr txBox="1"/>
          <p:nvPr/>
        </p:nvSpPr>
        <p:spPr>
          <a:xfrm>
            <a:off x="4979555" y="977348"/>
            <a:ext cx="3581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DITA for Practitioners: Volume 1, Architecture and Technology (2012)</a:t>
            </a:r>
          </a:p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Eliot Kimber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43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2813C4FC-6972-5527-2F95-167EFE409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D5D4D-1E38-7CF6-D7D3-A7ED2E0A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SOURCES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oXygen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forum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93B14-3362-4C8A-0017-A0D42FAE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BDD34-F5DE-E93B-1E73-B469AFBE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6992C-2076-79CA-1CFD-7D0FC5C55DAC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91FEE-C513-E2A0-EADB-022181958490}"/>
              </a:ext>
            </a:extLst>
          </p:cNvPr>
          <p:cNvSpPr txBox="1"/>
          <p:nvPr/>
        </p:nvSpPr>
        <p:spPr>
          <a:xfrm>
            <a:off x="295008" y="974035"/>
            <a:ext cx="53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https://www.oxygenxml.com/forum/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775DE21-D1AA-3EA2-CCDC-C891D2AB8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8" y="1699273"/>
            <a:ext cx="6080388" cy="40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59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06910D4-CE24-F3F1-1EE2-F56FBAB4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8E92-96AA-8689-CCB2-4B07AE29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SOURCES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Consultancy</a:t>
            </a:r>
            <a:r>
              <a:rPr lang="fi-FI" sz="2000">
                <a:solidFill>
                  <a:schemeClr val="bg1"/>
                </a:solidFill>
                <a:latin typeface="Baskerville Old Face" panose="02020602080505020303" pitchFamily="18" charset="0"/>
              </a:rPr>
              <a:t> business 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65E03-84BD-02FD-1AE8-33D870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2DE6E-F290-C6C7-5930-15879E8C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DAFAF-FB22-5B1A-E452-009BD110E562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327BA-6EDD-EF0E-F389-E66E1DCAB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10" y="2108200"/>
            <a:ext cx="4002962" cy="3170334"/>
          </a:xfrm>
          <a:prstGeom prst="rect">
            <a:avLst/>
          </a:prstGeom>
        </p:spPr>
      </p:pic>
      <p:pic>
        <p:nvPicPr>
          <p:cNvPr id="13" name="Picture 12" descr="A person looking through binoculars in a question mark&#10;&#10;AI-generated content may be incorrect.">
            <a:extLst>
              <a:ext uri="{FF2B5EF4-FFF2-40B4-BE49-F238E27FC236}">
                <a16:creationId xmlns:a16="http://schemas.microsoft.com/office/drawing/2014/main" id="{3C14476C-5B30-7CCF-0703-31D4DF3CB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64" y="1810861"/>
            <a:ext cx="3979527" cy="35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2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1BFBB707-DD18-CCF8-03AD-B5E619087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04DDBC-4A3F-C023-CC27-47D50A7DC8FF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4A276-EC1F-DB89-DE56-F1D72500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Let’s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get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to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know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each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other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9847C-4FB5-82B8-8918-A4E5372C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D8DE2-C6C5-30FE-A8E5-11693F36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8A51A3C-BDF2-0B35-DD16-3A03D7202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9" y="1408062"/>
            <a:ext cx="3969875" cy="3969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182759-BBE5-C5F5-45F7-2528B0E4E8C6}"/>
              </a:ext>
            </a:extLst>
          </p:cNvPr>
          <p:cNvSpPr txBox="1"/>
          <p:nvPr/>
        </p:nvSpPr>
        <p:spPr>
          <a:xfrm>
            <a:off x="460536" y="1337985"/>
            <a:ext cx="3969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 Old Face" panose="02020602080505020303" pitchFamily="18" charset="0"/>
              </a:rPr>
              <a:t>Go to</a:t>
            </a:r>
          </a:p>
          <a:p>
            <a:pPr algn="ctr"/>
            <a:r>
              <a:rPr lang="en-US" sz="4400" b="1" dirty="0">
                <a:latin typeface="Baskerville Old Face" panose="02020602080505020303" pitchFamily="18" charset="0"/>
              </a:rPr>
              <a:t>www.menti.com</a:t>
            </a:r>
            <a:endParaRPr lang="fi-FI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25E2D-0E93-3C9A-1809-BF8AEF3D10B9}"/>
              </a:ext>
            </a:extLst>
          </p:cNvPr>
          <p:cNvSpPr txBox="1"/>
          <p:nvPr/>
        </p:nvSpPr>
        <p:spPr>
          <a:xfrm>
            <a:off x="460536" y="3392294"/>
            <a:ext cx="38727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 Old Face" panose="02020602080505020303" pitchFamily="18" charset="0"/>
              </a:rPr>
              <a:t>Enter the code</a:t>
            </a:r>
          </a:p>
          <a:p>
            <a:pPr algn="ctr"/>
            <a:endParaRPr lang="en-US" sz="28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400" b="1" dirty="0">
                <a:latin typeface="Baskerville Old Face" panose="02020602080505020303" pitchFamily="18" charset="0"/>
              </a:rPr>
              <a:t>4456 8413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1210997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9694D672-BED2-4DE5-CF0C-A80623C88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34E5E5-BB48-E8FD-9A22-410606B8C067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74E68-3C95-5C66-BD58-D1BE1B14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ADFA2-C6DE-E8EC-9EED-6C94174E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ADB40-063F-4694-BFDD-5EE04EB5E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5E5860-6583-980A-3C05-7511F7023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1103612"/>
            <a:ext cx="8274756" cy="465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17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1C281777-D79F-9669-69F6-DFB69AD56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A7E5CD-8C9B-E797-A617-D4EA5A475028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6A2264-85A5-6EA9-BC89-922C1A6BA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1103612"/>
            <a:ext cx="8274756" cy="4650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ACD9DF-D73A-D8CF-13E8-56B4704B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B2731-5870-1AF1-037E-32F693879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77A08-80EE-3F02-49AD-FEE989D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</p:spTree>
    <p:extLst>
      <p:ext uri="{BB962C8B-B14F-4D97-AF65-F5344CB8AC3E}">
        <p14:creationId xmlns:p14="http://schemas.microsoft.com/office/powerpoint/2010/main" val="95606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370113C-1D5F-79DC-A46B-D1EDCF70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974FE4-E6B5-4C1A-28B1-D504F7E0AE45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58A0F-8F0B-B8E9-1085-3002A0BF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184C1-C646-7292-2F40-F019FABED8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5DBCB-1EC2-9DA9-0119-1F08ECD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014C25-741A-1705-C186-DC5D7A35B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1102511"/>
            <a:ext cx="8274756" cy="46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1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2388FE92-398E-D517-AF8B-4258FD2B6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42FF3C-A576-EF7C-A0F9-07DFAFDD107F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54EF5-5CEE-DE60-A95E-2AC53916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E860E-C577-4F07-68B4-CFECA1E1F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E0AD8-394C-B9DF-BDD8-6404A840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87354-1B44-B865-4C19-AA38221F6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1106129"/>
            <a:ext cx="8274756" cy="46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4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F5C2F-F1A9-9441-700A-7D88D9FA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INTRODUCTION – about Justyna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A6BD-25B2-8EAE-2AE0-3A759A24D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511158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356DB-EA6B-E45A-A30A-961B37A19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6" name="Picture 5" descr="A person sitting on a log with two dogs&#10;&#10;Description automatically generated">
            <a:extLst>
              <a:ext uri="{FF2B5EF4-FFF2-40B4-BE49-F238E27FC236}">
                <a16:creationId xmlns:a16="http://schemas.microsoft.com/office/drawing/2014/main" id="{DB32F480-F3AD-5404-B9E0-22B4FF339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3" y="1077223"/>
            <a:ext cx="3641570" cy="4855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8BFBB-79E0-4AB3-2590-8C2D6ED29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397" y="1077223"/>
            <a:ext cx="3641570" cy="48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5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EFE75E9B-C809-853E-DD7C-02ADF8A89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AE7017-5EDA-4F6B-480B-43D0672A9380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14AE4-FA74-3196-D793-2CBCA478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F30F0-A2EA-3223-BF05-F9F6CF46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88D1C-1376-87FE-921F-18E19780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9C538-CC06-7B86-3FEA-5575EDA41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1103300"/>
            <a:ext cx="8274756" cy="46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03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A467D893-A731-A4FF-650E-DD57EBB3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14F531-F485-AEA1-5342-482D37E13654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88133-72D5-1583-15FB-302B06F3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C5ABF-B896-12D3-61BE-4B7851ADAA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7928-56AD-40AA-BE25-8B12DBCC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18308-F04D-DB26-B159-BCFDC0A03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1" y="1099361"/>
            <a:ext cx="8274757" cy="46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6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7A46315C-1211-7965-FB87-54E4D99E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33B8E8-3311-2B79-9879-97D0A8B982F8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C283B-AA41-6424-C780-6ADAC2FE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FE7CA-576C-435A-48B0-ABD06741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AE676-77B2-4233-703A-6BD18AD4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9CDD5-00F5-4181-3079-94901639C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1105819"/>
            <a:ext cx="8274756" cy="46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09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3AE21751-05EA-5DD9-F43C-9AF11990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F6E9B9-9051-DDB0-FF32-607B37822F8E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DD47B1-61ED-46BC-440A-3B5AA12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023F4-0332-E85F-6D81-AE0A026A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BFE7E-C0E8-AA26-4FE1-3A143CCA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763B-053F-4D13-DF74-1A4FE54F2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1103300"/>
            <a:ext cx="8274756" cy="46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53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FF57-B383-BA2A-3C75-C53552040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9F6EB9-6DBD-E766-8D08-6D48382C11B2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19F84-5D54-D623-E612-044F3D7AE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CD3B9-B7E2-B38B-023F-7C0EAAA7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1BC8B-FE87-7C5B-AAFB-30D379C4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5CAB1-58FD-9C11-ADBD-EE97866B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2" y="1108032"/>
            <a:ext cx="8274756" cy="46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35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A3F1E-AC90-323E-0E88-A1E1948C7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C56C2C-8CCC-A5D4-D411-85180FCEE4BC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03567-FB77-1ACD-46D1-B45B240C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BB127-0B7C-40A6-D138-C979BD77F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C5EE1-927A-BA8F-1CE6-11954650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A2FA7A-58BB-A01F-09BF-FD6734336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2" y="1103300"/>
            <a:ext cx="8274756" cy="46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49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D719D-0A8C-C9F4-445C-8221187CF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8574E-A6D7-A208-9E9A-7AA87E01BBAC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A0324-3EC5-15A4-18BE-3DC95467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7936B-6299-829A-94D3-5A93E3B5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6EA4B-6A8B-3CD1-9908-E0BCA93B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8C0A20-5A81-3D9D-A222-036718B0E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" y="1102986"/>
            <a:ext cx="8274757" cy="46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9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6CAD7-7B26-004C-3FDC-E63BDD080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694DEA-9915-628F-E54A-12E03052A8CA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85002-0659-E5A1-5252-E4D002C5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1F4E-71FA-2002-7C6F-7C9C3F95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6E9E6-6693-191E-2E89-087BD432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60BB07-AF45-79A1-F2C8-21EF2E1F1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" y="1104403"/>
            <a:ext cx="8274757" cy="46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10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7FA1-8FF5-0E33-68DF-370E19B46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9DADCA-E227-77E4-2972-EEFCD0266A1E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B352FF-931E-AED8-DB03-68A3E2DC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D23EA-9EC2-ACFD-6CC1-51E580FC8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35A2B-38A0-BD57-863B-C7DE3C2C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EE90B-97E3-C9ED-84FF-78CCB0F0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8" y="1103300"/>
            <a:ext cx="8278684" cy="46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08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1D215-5099-AD7E-4D27-49A69F1C5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1F50EA-7030-A8DA-43BC-326B94926729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52AD4-A735-98B7-6B1E-05CB7F78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483D-CE6A-0702-8DAF-B6074991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9E9E9-4B7B-604D-B28E-3D47364F0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C0167-1398-CFF6-FF21-13A96A3A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2" y="1106925"/>
            <a:ext cx="8274756" cy="46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C25C0ADE-97F4-3E53-1430-146042BB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0F4D4-40AD-F80D-3E11-E88F8C84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INTRODUCTION –DITA-OT Day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D1C1C-BB88-9E40-7FCB-1E663C597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511158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5B6E2-21BC-6863-02BB-16BF976C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3" name="Picture 2" descr="A screen with images of people on it&#10;&#10;Description automatically generated">
            <a:extLst>
              <a:ext uri="{FF2B5EF4-FFF2-40B4-BE49-F238E27FC236}">
                <a16:creationId xmlns:a16="http://schemas.microsoft.com/office/drawing/2014/main" id="{8265E4B3-D8FE-03C1-2222-E609DB8A0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4" y="1077223"/>
            <a:ext cx="7893934" cy="44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3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237F-08B9-5366-97B8-4385397B9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CC7568-0E33-87B4-B4E2-C23E0D5E5B4B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0D9E0-08DB-C2C8-3F14-6ACCC4E15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1AFEA-FF63-C69A-1437-DCF7780A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22C9-6646-5DD7-EE2D-225E86FD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33256B-AA3B-A9C9-9563-B87DE7C3F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7" y="1103299"/>
            <a:ext cx="8278686" cy="46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75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AC68A-3C88-56BA-8D07-2CF7FE4D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78B3CD-E1F7-AD58-03C5-7811E636AEE5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2531D-C764-7F87-1107-EEF3914A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ED384-32A1-A75B-B6C6-17F340382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8B670-60BE-DE22-A396-E288422C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80084-0962-89F6-5F9D-1493A8462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0" y="1104714"/>
            <a:ext cx="8274759" cy="46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38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128FA-9E44-8D62-C7E2-49C901DA1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07A10E-E857-6491-AF61-42F6F6D709F4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95E7-57DB-319C-CB3D-CE3C85C7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CDDDA-944E-0BBD-9420-47B38566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B7FF9-C4F0-5B44-BFF2-853FB0D4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B23FF-5742-8843-D43B-E1899F8CB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" y="1100780"/>
            <a:ext cx="8274757" cy="465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40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5A64E-D94E-DB0C-DCDF-9CE9EBB7C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206BE6-563F-F04F-808B-D937DBF70B78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C0687-9902-5220-FA15-1ECC82A29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1A563-574A-0034-0C98-581C9743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6A217-D75B-2C14-A172-5ED80448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DFBC4-42F3-FD55-D4AA-E96D42767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" y="1101882"/>
            <a:ext cx="8274757" cy="465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49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F59C5-B083-8142-BE95-E461F7CB1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693A38-8FEB-273A-932A-5E70A9A6ACBD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0BCC7-4C0E-39E2-AD15-37658772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B40A7-7469-C427-1206-0E64665C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3BE2D-A25A-B835-9998-E04F4E33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65BF2E-7728-7D53-4990-354878B70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" y="1098260"/>
            <a:ext cx="8274758" cy="46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54D57-32E0-0A7B-EC87-D425F5B10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5FA0BF-5BA2-5BB0-068A-6356FA4929AF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77064-04D2-557B-1B17-3C0EA0EF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E314A-9F89-A294-4B64-A220476B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6305-ADB8-A368-1EC7-685FBD6F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F0368-1D40-E6A3-B18E-58C954700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" y="1103299"/>
            <a:ext cx="8274758" cy="46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2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11339-655D-B8A6-5678-D6B85E761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37A5DB-1633-2E28-F208-40A2C890B6B9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12D1E-9FB4-B16F-34A4-8B32BC89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2C077-75C5-8671-F089-B81C80965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ED19E-C66A-6ECF-814D-2A06994E9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9E915-6EE2-6556-3CD9-4A43A3A27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8" y="1103300"/>
            <a:ext cx="8278684" cy="46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71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1FC2-F6B1-6C83-82FE-AF21B7607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91624F-911A-D14F-60ED-212CC3600E7C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D0D9-9195-BA57-3F19-B5FA50BF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3F389-015C-73D6-D5FB-BB3CBDE763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D1EDF-F4A5-903D-6E2F-CEC512D8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E9F79-9746-CCE2-5542-ADAF1D99B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" y="1104715"/>
            <a:ext cx="8274757" cy="464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19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95E20-B7C5-DC1E-E504-2C2ADB5C4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E284B8-72F9-6881-9FBA-EAA07CDBC91B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4EE4D-C393-E0C1-9756-961CFEAB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206A5-BDC6-C281-36BE-31E7BC18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7C49-1B6D-BBA8-BFD9-6B37D3F4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F28E9-4953-B064-F89D-2DD3DA54F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02" y="1103299"/>
            <a:ext cx="8279796" cy="46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67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22E8-7310-7B99-D922-808490691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66DF32-360F-C86D-773C-F407B47797E3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D85E4-1C22-08A2-A148-E2417B59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7E61A-0378-43EB-8EA1-FBAC6B55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0903C-6DE1-CE2D-3E6B-113B8D956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D1A03-61B3-9753-F365-FD027B16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4" y="1104714"/>
            <a:ext cx="8278691" cy="46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9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21B687F5-2219-1FC7-7F0F-5BCCB4F83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A3D0-53AF-82BF-D2E8-B510830D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INTRODUCTION –Life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after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2B701-EFA7-305E-E56B-D3780D34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511158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F1762-BE12-00D0-B03A-00E5D257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64450-60B9-471F-B296-9D685F3A0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5926" y="656859"/>
            <a:ext cx="3738479" cy="617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0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22F26-FB50-BBCE-B733-A1701981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4EE398-EAF9-D56D-0EE2-5BAC1ABD4DC1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14B0F-67CC-59EB-1523-6CCADF19C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DITA-OT COMMUNITY –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Survey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results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5AE17-424A-EC83-F278-52F75813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6" y="6469877"/>
            <a:ext cx="3355495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D8646-D22C-905E-9320-A6409E50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85EE50-DFD5-33CB-B0D5-D71D89148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" y="1101882"/>
            <a:ext cx="8274758" cy="465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80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8F5F21-2269-7401-D205-B4DCCF1BD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44418-78AF-AEEE-1BA7-29A14B77D2A0}"/>
              </a:ext>
            </a:extLst>
          </p:cNvPr>
          <p:cNvSpPr/>
          <p:nvPr/>
        </p:nvSpPr>
        <p:spPr>
          <a:xfrm>
            <a:off x="142617" y="744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B5174-4762-310D-EC3A-0307C9952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91" y="1188429"/>
            <a:ext cx="3344453" cy="64633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askerville Old Face" panose="02020602080505020303" pitchFamily="18" charset="0"/>
              </a:rPr>
              <a:t>THANK YOU</a:t>
            </a:r>
            <a:endParaRPr lang="fi-FI" sz="4000" dirty="0">
              <a:latin typeface="Baskerville Old Face" panose="02020602080505020303" pitchFamily="18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7781B01-58C1-2F47-67FE-DFF5B264D1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6" y="6396111"/>
            <a:ext cx="1360455" cy="2339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0B28E44-10C5-43D2-72BF-3C94A504001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632B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algn="l"/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0"/>
              </a:rPr>
              <a:t>WELCOME TO DITA-OT COMMUNITY  – Where Code meets Passion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C52D42C-7A82-9159-7C20-E2BD631A8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15283" y="6447546"/>
            <a:ext cx="3086100" cy="365125"/>
          </a:xfrm>
        </p:spPr>
        <p:txBody>
          <a:bodyPr/>
          <a:lstStyle/>
          <a:p>
            <a:pPr algn="r"/>
            <a:r>
              <a:rPr lang="fi-FI" sz="1800" dirty="0">
                <a:solidFill>
                  <a:schemeClr val="tx1"/>
                </a:solidFill>
              </a:rPr>
              <a:t>Justyna Hietala</a:t>
            </a:r>
          </a:p>
          <a:p>
            <a:pPr algn="r"/>
            <a:r>
              <a:rPr lang="fi-FI" sz="1800" dirty="0">
                <a:solidFill>
                  <a:schemeClr val="tx1"/>
                </a:solidFill>
              </a:rPr>
              <a:t>justyna.hietala@gmail.com</a:t>
            </a:r>
          </a:p>
          <a:p>
            <a:pPr algn="r"/>
            <a:endParaRPr lang="fi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363E5-211D-00D8-C5A3-B33535229D73}"/>
              </a:ext>
            </a:extLst>
          </p:cNvPr>
          <p:cNvSpPr txBox="1"/>
          <p:nvPr/>
        </p:nvSpPr>
        <p:spPr>
          <a:xfrm>
            <a:off x="758622" y="2351160"/>
            <a:ext cx="334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Provide feedback about support channels and resources / IDEAS</a:t>
            </a:r>
            <a:endParaRPr lang="fi-FI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A person holding a white board">
            <a:extLst>
              <a:ext uri="{FF2B5EF4-FFF2-40B4-BE49-F238E27FC236}">
                <a16:creationId xmlns:a16="http://schemas.microsoft.com/office/drawing/2014/main" id="{E533E052-B163-500C-304D-7A64539BF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9"/>
          <a:stretch/>
        </p:blipFill>
        <p:spPr>
          <a:xfrm>
            <a:off x="4719080" y="2217190"/>
            <a:ext cx="4342463" cy="396020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9558E10A-81C4-842E-1C5E-83C1ACD91E48}"/>
              </a:ext>
            </a:extLst>
          </p:cNvPr>
          <p:cNvSpPr txBox="1">
            <a:spLocks/>
          </p:cNvSpPr>
          <p:nvPr/>
        </p:nvSpPr>
        <p:spPr>
          <a:xfrm>
            <a:off x="5113491" y="3538305"/>
            <a:ext cx="1379449" cy="3974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fi-FI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2EC67E-2F3A-A0C1-4509-E7C37C0FBD41}"/>
              </a:ext>
            </a:extLst>
          </p:cNvPr>
          <p:cNvSpPr txBox="1">
            <a:spLocks/>
          </p:cNvSpPr>
          <p:nvPr/>
        </p:nvSpPr>
        <p:spPr>
          <a:xfrm>
            <a:off x="5113491" y="3998587"/>
            <a:ext cx="1379449" cy="3974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@e-mail</a:t>
            </a:r>
            <a:endParaRPr lang="fi-FI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0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D892293F-40E5-503D-9A06-5EA1990CB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DC1D-2715-D13A-F796-E1023E67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HELP ME – I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have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this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issue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and I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don’t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know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how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to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solve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46733-1C8F-0A3D-04DB-C954F69D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FCEF4-AB1D-0C5A-BE84-7D22C124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025804-EC3C-E4CB-26D8-BD14C31E4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1201" y="1073746"/>
            <a:ext cx="1909898" cy="5237282"/>
          </a:xfrm>
          <a:prstGeom prst="rect">
            <a:avLst/>
          </a:prstGeom>
        </p:spPr>
      </p:pic>
      <p:pic>
        <p:nvPicPr>
          <p:cNvPr id="8" name="Picture 7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FAF03C0D-C0EE-4D5D-6DEA-FDEA7383E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7114">
            <a:off x="551029" y="1548927"/>
            <a:ext cx="941807" cy="257253"/>
          </a:xfrm>
          <a:prstGeom prst="rect">
            <a:avLst/>
          </a:prstGeom>
        </p:spPr>
      </p:pic>
      <p:pic>
        <p:nvPicPr>
          <p:cNvPr id="10" name="Picture 9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B75DB7EE-940A-55AF-CA01-A35D04154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096">
            <a:off x="7159636" y="1536812"/>
            <a:ext cx="941807" cy="257253"/>
          </a:xfrm>
          <a:prstGeom prst="rect">
            <a:avLst/>
          </a:prstGeom>
        </p:spPr>
      </p:pic>
      <p:pic>
        <p:nvPicPr>
          <p:cNvPr id="12" name="Picture 11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0580F4EA-E390-BE19-C281-1353F4166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968">
            <a:off x="2065576" y="2237576"/>
            <a:ext cx="941807" cy="257253"/>
          </a:xfrm>
          <a:prstGeom prst="rect">
            <a:avLst/>
          </a:prstGeom>
        </p:spPr>
      </p:pic>
      <p:pic>
        <p:nvPicPr>
          <p:cNvPr id="14" name="Picture 13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C3BCA1E8-B3C5-000B-DAC5-508FC65027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3728">
            <a:off x="5649710" y="2685887"/>
            <a:ext cx="941807" cy="257253"/>
          </a:xfrm>
          <a:prstGeom prst="rect">
            <a:avLst/>
          </a:prstGeom>
        </p:spPr>
      </p:pic>
      <p:pic>
        <p:nvPicPr>
          <p:cNvPr id="16" name="Picture 15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E0DBF71B-E99D-D3E0-DB09-72561506E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609">
            <a:off x="2329490" y="1107609"/>
            <a:ext cx="941807" cy="257253"/>
          </a:xfrm>
          <a:prstGeom prst="rect">
            <a:avLst/>
          </a:prstGeom>
        </p:spPr>
      </p:pic>
      <p:pic>
        <p:nvPicPr>
          <p:cNvPr id="18" name="Picture 17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C7EB005F-C41F-BB1A-CA26-9E380FDDD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920">
            <a:off x="946946" y="5499731"/>
            <a:ext cx="941807" cy="257253"/>
          </a:xfrm>
          <a:prstGeom prst="rect">
            <a:avLst/>
          </a:prstGeom>
        </p:spPr>
      </p:pic>
      <p:pic>
        <p:nvPicPr>
          <p:cNvPr id="20" name="Picture 19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C5260D11-ABC3-19F5-BB70-82CAF083BD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317">
            <a:off x="2264870" y="3747876"/>
            <a:ext cx="941807" cy="257253"/>
          </a:xfrm>
          <a:prstGeom prst="rect">
            <a:avLst/>
          </a:prstGeom>
        </p:spPr>
      </p:pic>
      <p:pic>
        <p:nvPicPr>
          <p:cNvPr id="22" name="Picture 21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1E50CF30-C3F3-FAF0-66CF-25FC9C971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72" y="1005468"/>
            <a:ext cx="941807" cy="257253"/>
          </a:xfrm>
          <a:prstGeom prst="rect">
            <a:avLst/>
          </a:prstGeom>
        </p:spPr>
      </p:pic>
      <p:pic>
        <p:nvPicPr>
          <p:cNvPr id="24" name="Picture 23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757C87A8-5C71-9B74-F088-A7F74A7634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26" y="5264477"/>
            <a:ext cx="941807" cy="257253"/>
          </a:xfrm>
          <a:prstGeom prst="rect">
            <a:avLst/>
          </a:prstGeom>
        </p:spPr>
      </p:pic>
      <p:pic>
        <p:nvPicPr>
          <p:cNvPr id="26" name="Picture 25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789F64FD-71E8-7F6D-644E-4EE4B5D685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278">
            <a:off x="608253" y="3171747"/>
            <a:ext cx="941807" cy="257253"/>
          </a:xfrm>
          <a:prstGeom prst="rect">
            <a:avLst/>
          </a:prstGeom>
        </p:spPr>
      </p:pic>
      <p:pic>
        <p:nvPicPr>
          <p:cNvPr id="28" name="Picture 27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1B0E3374-D6D3-3DFA-00B8-4BC85833B0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6080">
            <a:off x="7617969" y="4092131"/>
            <a:ext cx="941807" cy="257253"/>
          </a:xfrm>
          <a:prstGeom prst="rect">
            <a:avLst/>
          </a:prstGeom>
        </p:spPr>
      </p:pic>
      <p:pic>
        <p:nvPicPr>
          <p:cNvPr id="30" name="Picture 29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681631F9-AB1A-6E05-6BD8-907E291B77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066">
            <a:off x="411886" y="4542804"/>
            <a:ext cx="3139748" cy="2551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04FDDC-085F-8864-142A-DA37F817E2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5794">
            <a:off x="5203062" y="3610702"/>
            <a:ext cx="3139748" cy="22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1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931360C-D61C-8C83-3009-701102192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56FC-559A-D8A7-CB77-152A08CC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CHANNELS – DITA-OT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Documentation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6726B-9A01-7409-7DFA-211882F9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B4C43-0B50-C854-C12B-7D71980E3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18080E-DAF3-1A2A-F1A9-BF7E560A1251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8BD2B-3F54-FD74-CE3E-61CB3D10BBB5}"/>
              </a:ext>
            </a:extLst>
          </p:cNvPr>
          <p:cNvSpPr txBox="1"/>
          <p:nvPr/>
        </p:nvSpPr>
        <p:spPr>
          <a:xfrm>
            <a:off x="295008" y="974035"/>
            <a:ext cx="53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https://www.dita-ot.org/dev/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053634-670A-A364-6FD7-48D69C30B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" b="19606"/>
          <a:stretch/>
        </p:blipFill>
        <p:spPr>
          <a:xfrm>
            <a:off x="295008" y="1716375"/>
            <a:ext cx="6463601" cy="42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60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AB955219-0C3A-1852-4322-227C40790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0D451E-D695-8377-8AB1-19CAF27DBBC7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F1978-0AA1-39CE-6124-FC56A8C75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r="218"/>
          <a:stretch/>
        </p:blipFill>
        <p:spPr>
          <a:xfrm>
            <a:off x="295008" y="1699273"/>
            <a:ext cx="8553985" cy="4225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EBB4B-582B-CD44-F22E-CACF24D8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CHANNELS – DITA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Users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group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B638-A337-41CD-5283-46D568DC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519E-E258-0ED7-CC05-FF9224A0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AA9CD-8975-7ED4-7523-3AC95377F00F}"/>
              </a:ext>
            </a:extLst>
          </p:cNvPr>
          <p:cNvSpPr txBox="1"/>
          <p:nvPr/>
        </p:nvSpPr>
        <p:spPr>
          <a:xfrm>
            <a:off x="295008" y="974035"/>
            <a:ext cx="53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https://dita-users.groups.io/g/main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96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EA58B2C4-F36A-DC1D-614B-C32162798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44842-4E32-B32D-17F8-1C1720E0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CHANNELS – DITA-OT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Discussions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62041-5C00-9086-5781-6CE60CB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DDA5F-134F-7985-EEEB-9531D001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51ADFF-A500-7B60-262E-680EEEB121CF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E4563-97D4-EFA1-72BC-F5E004529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5" b="-420"/>
          <a:stretch/>
        </p:blipFill>
        <p:spPr>
          <a:xfrm>
            <a:off x="295008" y="1699273"/>
            <a:ext cx="8553984" cy="4225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B918B0-E5E4-A8D8-2423-C59811B9F8AD}"/>
              </a:ext>
            </a:extLst>
          </p:cNvPr>
          <p:cNvSpPr txBox="1"/>
          <p:nvPr/>
        </p:nvSpPr>
        <p:spPr>
          <a:xfrm>
            <a:off x="295008" y="974035"/>
            <a:ext cx="53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https://github.com/orgs/dita-ot/discussions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77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CA7F9559-D5ED-5CCE-FD50-37B64ADD3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5A02-9014-8BF3-EBEE-14F6D962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solidFill>
            <a:srgbClr val="00632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60000">
              <a:spcBef>
                <a:spcPts val="6000"/>
              </a:spcBef>
            </a:pP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SUPPORT SOURCES – DITA-OT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Users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group</a:t>
            </a:r>
            <a:r>
              <a:rPr lang="fi-FI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i-FI" sz="2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archive</a:t>
            </a:r>
            <a:endParaRPr lang="fi-FI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7C8DE-C387-9F62-5866-2157E04A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617" y="6469877"/>
            <a:ext cx="2770704" cy="365125"/>
          </a:xfrm>
        </p:spPr>
        <p:txBody>
          <a:bodyPr/>
          <a:lstStyle/>
          <a:p>
            <a:pPr algn="l"/>
            <a:r>
              <a:rPr lang="fi-FI" dirty="0" err="1"/>
              <a:t>Welcome</a:t>
            </a:r>
            <a:r>
              <a:rPr lang="fi-FI" dirty="0"/>
              <a:t> to DITA-OT </a:t>
            </a:r>
            <a:r>
              <a:rPr lang="fi-FI" dirty="0" err="1"/>
              <a:t>Community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5C270-FB8D-5999-8AE2-E4CAB2BD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Justyna Hietala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4B59AA-0726-EA08-A1E0-10FCF264EAB8}"/>
              </a:ext>
            </a:extLst>
          </p:cNvPr>
          <p:cNvSpPr/>
          <p:nvPr/>
        </p:nvSpPr>
        <p:spPr>
          <a:xfrm>
            <a:off x="142617" y="672029"/>
            <a:ext cx="8858766" cy="5441942"/>
          </a:xfrm>
          <a:prstGeom prst="rect">
            <a:avLst/>
          </a:prstGeom>
          <a:solidFill>
            <a:srgbClr val="70AD4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C005E-C832-A77B-8519-F7D031C7E0E8}"/>
              </a:ext>
            </a:extLst>
          </p:cNvPr>
          <p:cNvSpPr txBox="1"/>
          <p:nvPr/>
        </p:nvSpPr>
        <p:spPr>
          <a:xfrm>
            <a:off x="295008" y="974035"/>
            <a:ext cx="53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https://groups.google.com/g/dita-ot-users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C18017-7C08-9DD9-BDD7-64E029575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8" y="1699273"/>
            <a:ext cx="8553984" cy="40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09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9779</TotalTime>
  <Words>672</Words>
  <Application>Microsoft Office PowerPoint</Application>
  <PresentationFormat>On-screen Show (4:3)</PresentationFormat>
  <Paragraphs>188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Aptos</vt:lpstr>
      <vt:lpstr>Arial</vt:lpstr>
      <vt:lpstr>Baskerville Old Face</vt:lpstr>
      <vt:lpstr>Calibri</vt:lpstr>
      <vt:lpstr>Calibri Light</vt:lpstr>
      <vt:lpstr>Office Theme</vt:lpstr>
      <vt:lpstr>Welcome to DITA-OT Community </vt:lpstr>
      <vt:lpstr>INTRODUCTION – about Justyna</vt:lpstr>
      <vt:lpstr>INTRODUCTION –DITA-OT Day 2024</vt:lpstr>
      <vt:lpstr>INTRODUCTION –Life after</vt:lpstr>
      <vt:lpstr>HELP ME – I have this issue and I don’t know how to solve it</vt:lpstr>
      <vt:lpstr>SUPPORT CHANNELS – DITA-OT Documentation</vt:lpstr>
      <vt:lpstr>SUPPORT CHANNELS – DITA Users group</vt:lpstr>
      <vt:lpstr>SUPPORT CHANNELS – DITA-OT Discussions</vt:lpstr>
      <vt:lpstr>SUPPORT SOURCES – DITA-OT Users group archive</vt:lpstr>
      <vt:lpstr>SUPPORT SOURCES – DITA-OT project archive</vt:lpstr>
      <vt:lpstr>SUPPORT SOURCES – DITA-OT Day conference recordings</vt:lpstr>
      <vt:lpstr>SUPPORT SOURCES – Books</vt:lpstr>
      <vt:lpstr>SUPPORT SOURCES – oXygen forum</vt:lpstr>
      <vt:lpstr>SUPPORT SOURCES – Consultancy business </vt:lpstr>
      <vt:lpstr>DITA-OT COMMUNITY – Let’s get to know each other!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DITA-OT COMMUNITY – Survey results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Justyna Hietala</dc:creator>
  <cp:lastModifiedBy>Justyna Hietala</cp:lastModifiedBy>
  <cp:revision>787</cp:revision>
  <dcterms:created xsi:type="dcterms:W3CDTF">2024-02-06T13:41:10Z</dcterms:created>
  <dcterms:modified xsi:type="dcterms:W3CDTF">2025-02-23T20:08:27Z</dcterms:modified>
</cp:coreProperties>
</file>